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rgbClr val="00FF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rgbClr val="00FF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rgbClr val="00FF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755"/>
            <a:ext cx="9143999" cy="102743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00060" y="0"/>
            <a:ext cx="4743939" cy="60006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087901" cy="102057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-809" y="52303"/>
            <a:ext cx="9145601" cy="9018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1610" y="3511364"/>
            <a:ext cx="7620778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1" i="0">
                <a:solidFill>
                  <a:srgbClr val="00FF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5235" y="1924959"/>
            <a:ext cx="7893529" cy="3967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499" y="549628"/>
            <a:ext cx="761682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dirty="0">
                <a:solidFill>
                  <a:srgbClr val="FF0000"/>
                </a:solidFill>
              </a:rPr>
              <a:t>Sports</a:t>
            </a:r>
            <a:r>
              <a:rPr sz="8000" b="0" spc="-1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0" spc="-30" dirty="0">
                <a:solidFill>
                  <a:srgbClr val="FF0000"/>
                </a:solidFill>
              </a:rPr>
              <a:t>Psychology</a:t>
            </a:r>
            <a:endParaRPr sz="8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5235" y="1924959"/>
            <a:ext cx="7893050" cy="39674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00"/>
              </a:lnSpc>
              <a:spcBef>
                <a:spcPts val="100"/>
              </a:spcBef>
            </a:pPr>
            <a:r>
              <a:rPr sz="2400" b="1" u="sng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इंदिरा</a:t>
            </a:r>
            <a:r>
              <a:rPr sz="2400" b="1" u="sng" spc="-1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 </a:t>
            </a:r>
            <a:r>
              <a:rPr sz="2400" b="1" u="sng" spc="-14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गााँधी</a:t>
            </a:r>
            <a:r>
              <a:rPr sz="2400" b="1" u="sng" spc="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 </a:t>
            </a:r>
            <a:r>
              <a:rPr sz="2400" b="1" u="sng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राजकीय</a:t>
            </a:r>
            <a:r>
              <a:rPr sz="2400" b="1" u="sng" spc="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 </a:t>
            </a:r>
            <a:r>
              <a:rPr sz="2400" b="1" u="sng" spc="-32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स्नातकोत्तर</a:t>
            </a:r>
            <a:r>
              <a:rPr sz="2400" b="1" u="sng" spc="-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 </a:t>
            </a:r>
            <a:r>
              <a:rPr sz="2400" b="1" u="sng" spc="-114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महादिद्यालय,</a:t>
            </a:r>
            <a:r>
              <a:rPr sz="2400" b="1" u="sng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 बांगरमऊ,</a:t>
            </a:r>
            <a:r>
              <a:rPr sz="2400" b="1" u="sng" spc="1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 </a:t>
            </a:r>
            <a:r>
              <a:rPr sz="2400" b="1" u="sng" spc="-12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उन्नाि</a:t>
            </a:r>
            <a:endParaRPr sz="2400">
              <a:latin typeface="Nirmala UI"/>
              <a:cs typeface="Nirmala UI"/>
            </a:endParaRPr>
          </a:p>
          <a:p>
            <a:pPr marL="274955" algn="ctr">
              <a:lnSpc>
                <a:spcPts val="2700"/>
              </a:lnSpc>
            </a:pPr>
            <a:r>
              <a:rPr sz="2400" b="1" u="sng" spc="-5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Nirmala UI"/>
                <a:cs typeface="Nirmala UI"/>
              </a:rPr>
              <a:t>(उ.प्र.)</a:t>
            </a:r>
            <a:endParaRPr sz="2400">
              <a:latin typeface="Nirmala UI"/>
              <a:cs typeface="Nirmala UI"/>
            </a:endParaRPr>
          </a:p>
          <a:p>
            <a:pPr marL="2533650" marR="641985" indent="-1882775">
              <a:lnSpc>
                <a:spcPts val="2590"/>
              </a:lnSpc>
              <a:spcBef>
                <a:spcPts val="590"/>
              </a:spcBef>
            </a:pPr>
            <a:r>
              <a:rPr sz="2400" b="1" u="sng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Indira</a:t>
            </a:r>
            <a:r>
              <a:rPr sz="2400" u="sng" spc="-13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Gandhi</a:t>
            </a:r>
            <a:r>
              <a:rPr sz="2400" u="sng" spc="-4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Government</a:t>
            </a:r>
            <a:r>
              <a:rPr sz="2400" u="sng" spc="-12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5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P.</a:t>
            </a:r>
            <a:r>
              <a:rPr sz="2400" u="sng" spc="-3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G.</a:t>
            </a:r>
            <a:r>
              <a:rPr sz="2400" u="sng" spc="-5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College</a:t>
            </a:r>
            <a:r>
              <a:rPr sz="2400" u="sng" spc="-11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7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(U.P.)</a:t>
            </a:r>
            <a:r>
              <a:rPr sz="2400" spc="-70" dirty="0">
                <a:solidFill>
                  <a:srgbClr val="E2D700"/>
                </a:solid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(Accredited</a:t>
            </a:r>
            <a:r>
              <a:rPr sz="2400" u="sng" spc="-7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By</a:t>
            </a:r>
            <a:r>
              <a:rPr sz="2400" u="sng" spc="-125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solidFill>
                  <a:srgbClr val="E2D700"/>
                </a:solidFill>
                <a:uFill>
                  <a:solidFill>
                    <a:srgbClr val="E2D700"/>
                  </a:solidFill>
                </a:uFill>
                <a:latin typeface="Constantia"/>
                <a:cs typeface="Constantia"/>
              </a:rPr>
              <a:t>NAAC)</a:t>
            </a:r>
            <a:endParaRPr sz="2400">
              <a:latin typeface="Constantia"/>
              <a:cs typeface="Constantia"/>
            </a:endParaRPr>
          </a:p>
          <a:p>
            <a:pPr marL="405765" marR="378460" indent="-2540" algn="ctr">
              <a:lnSpc>
                <a:spcPts val="7130"/>
              </a:lnSpc>
              <a:spcBef>
                <a:spcPts val="120"/>
              </a:spcBef>
            </a:pPr>
            <a:r>
              <a:rPr sz="5400" b="1" spc="-165" dirty="0">
                <a:solidFill>
                  <a:srgbClr val="00AF50"/>
                </a:solidFill>
                <a:latin typeface="Constantia"/>
                <a:cs typeface="Constantia"/>
              </a:rPr>
              <a:t>Dr.</a:t>
            </a:r>
            <a:r>
              <a:rPr sz="5400" spc="-18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5400" b="1" dirty="0">
                <a:solidFill>
                  <a:srgbClr val="00AF50"/>
                </a:solidFill>
                <a:latin typeface="Constantia"/>
                <a:cs typeface="Constantia"/>
              </a:rPr>
              <a:t>Vishnu</a:t>
            </a:r>
            <a:r>
              <a:rPr sz="5400" spc="-16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5400" b="1" spc="-10" dirty="0">
                <a:solidFill>
                  <a:srgbClr val="00AF50"/>
                </a:solidFill>
                <a:latin typeface="Constantia"/>
                <a:cs typeface="Constantia"/>
              </a:rPr>
              <a:t>Mishra</a:t>
            </a:r>
            <a:r>
              <a:rPr sz="5400" spc="-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5400" b="1" dirty="0">
                <a:solidFill>
                  <a:srgbClr val="00AF50"/>
                </a:solidFill>
                <a:latin typeface="Constantia"/>
                <a:cs typeface="Constantia"/>
              </a:rPr>
              <a:t>(Principal</a:t>
            </a:r>
            <a:r>
              <a:rPr sz="5400" spc="-9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5400" b="1" dirty="0">
                <a:solidFill>
                  <a:srgbClr val="00AF50"/>
                </a:solidFill>
                <a:latin typeface="Constantia"/>
                <a:cs typeface="Constantia"/>
              </a:rPr>
              <a:t>&amp;</a:t>
            </a:r>
            <a:r>
              <a:rPr sz="5400" spc="-1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5400" b="1" spc="-20" dirty="0">
                <a:solidFill>
                  <a:srgbClr val="00AF50"/>
                </a:solidFill>
                <a:latin typeface="Constantia"/>
                <a:cs typeface="Constantia"/>
              </a:rPr>
              <a:t>Associate</a:t>
            </a:r>
            <a:endParaRPr sz="5400">
              <a:latin typeface="Constantia"/>
              <a:cs typeface="Constantia"/>
            </a:endParaRPr>
          </a:p>
          <a:p>
            <a:pPr marL="276225" algn="ctr">
              <a:lnSpc>
                <a:spcPts val="5485"/>
              </a:lnSpc>
            </a:pPr>
            <a:r>
              <a:rPr sz="5400" b="1" spc="-10" dirty="0">
                <a:solidFill>
                  <a:srgbClr val="00AF50"/>
                </a:solidFill>
                <a:latin typeface="Constantia"/>
                <a:cs typeface="Constantia"/>
              </a:rPr>
              <a:t>Prof.)</a:t>
            </a:r>
            <a:endParaRPr sz="5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8185">
              <a:lnSpc>
                <a:spcPct val="100000"/>
              </a:lnSpc>
              <a:spcBef>
                <a:spcPts val="100"/>
              </a:spcBef>
            </a:pPr>
            <a:r>
              <a:rPr dirty="0"/>
              <a:t>Thank</a:t>
            </a:r>
            <a:r>
              <a:rPr b="0" spc="-254" dirty="0">
                <a:latin typeface="Times New Roman"/>
                <a:cs typeface="Times New Roman"/>
              </a:rPr>
              <a:t> </a:t>
            </a:r>
            <a:r>
              <a:rPr spc="-750" dirty="0"/>
              <a:t>Y</a:t>
            </a:r>
            <a:r>
              <a:rPr spc="15" dirty="0"/>
              <a:t>ou!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964"/>
            <a:ext cx="9143999" cy="60030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</Words>
  <Application>Microsoft Office PowerPoint</Application>
  <PresentationFormat>Bildschirmpräsentation (4:3)</PresentationFormat>
  <Paragraphs>7</Paragraphs>
  <Slides>25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0" baseType="lpstr">
      <vt:lpstr>Calibri</vt:lpstr>
      <vt:lpstr>Constantia</vt:lpstr>
      <vt:lpstr>Nirmala UI</vt:lpstr>
      <vt:lpstr>Times New Roman</vt:lpstr>
      <vt:lpstr>Office Theme</vt:lpstr>
      <vt:lpstr>Sports Psychology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Online2PDF.com</dc:creator>
  <cp:lastModifiedBy>Online2PDF.com</cp:lastModifiedBy>
  <cp:revision>1</cp:revision>
  <dcterms:created xsi:type="dcterms:W3CDTF">2026-02-14T20:39:44Z</dcterms:created>
  <dcterms:modified xsi:type="dcterms:W3CDTF">2026-02-14T20:39:46Z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2026-02-14T00:00:00Z</vt:filetime>
  </property>
  <property fmtid="{D5CDD505-2E9C-101B-9397-08002B2CF9AE}" pid="3" name="LastSaved">
    <vt:filetime>2026-02-14T00:00:00Z</vt:filetime>
  </property>
</Properties>
</file>