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982" y="21410"/>
            <a:ext cx="7922034" cy="2465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00" marR="5080" indent="-937260">
              <a:lnSpc>
                <a:spcPct val="100000"/>
              </a:lnSpc>
              <a:spcBef>
                <a:spcPts val="105"/>
              </a:spcBef>
            </a:pPr>
            <a:r>
              <a:rPr dirty="0"/>
              <a:t>Sports</a:t>
            </a:r>
            <a:r>
              <a:rPr b="0" spc="-210" dirty="0">
                <a:latin typeface="Times New Roman"/>
                <a:cs typeface="Times New Roman"/>
              </a:rPr>
              <a:t> </a:t>
            </a:r>
            <a:r>
              <a:rPr dirty="0"/>
              <a:t>Injuries</a:t>
            </a:r>
            <a:r>
              <a:rPr b="0" spc="-245" dirty="0">
                <a:latin typeface="Times New Roman"/>
                <a:cs typeface="Times New Roman"/>
              </a:rPr>
              <a:t> </a:t>
            </a:r>
            <a:r>
              <a:rPr spc="-25" dirty="0"/>
              <a:t>and</a:t>
            </a:r>
            <a:r>
              <a:rPr b="0" spc="-25" dirty="0">
                <a:latin typeface="Times New Roman"/>
                <a:cs typeface="Times New Roman"/>
              </a:rPr>
              <a:t> </a:t>
            </a:r>
            <a:r>
              <a:rPr spc="-10" dirty="0"/>
              <a:t>Physiotherapy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083" y="3156578"/>
            <a:ext cx="80530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इंदिरा</a:t>
            </a:r>
            <a:r>
              <a:rPr sz="2200" b="1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 </a:t>
            </a:r>
            <a:r>
              <a:rPr sz="2200" b="1" u="sng" spc="-1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गााँधी</a:t>
            </a: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 राजकीय</a:t>
            </a:r>
            <a:r>
              <a:rPr sz="2200" b="1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 </a:t>
            </a:r>
            <a:r>
              <a:rPr sz="2200" b="1" u="sng" spc="-30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स्नातकोत्तर</a:t>
            </a:r>
            <a:r>
              <a:rPr sz="22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 </a:t>
            </a:r>
            <a:r>
              <a:rPr sz="2200" b="1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महादिद्यालय,</a:t>
            </a:r>
            <a:r>
              <a:rPr sz="22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 </a:t>
            </a: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बांगरमऊ,</a:t>
            </a:r>
            <a:r>
              <a:rPr sz="2200" b="1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 </a:t>
            </a:r>
            <a:r>
              <a:rPr sz="2200" b="1" u="sng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उन्नाि</a:t>
            </a:r>
            <a:r>
              <a:rPr sz="2200" b="1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 </a:t>
            </a:r>
            <a:r>
              <a:rPr sz="2200" b="1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Nirmala UI"/>
                <a:cs typeface="Nirmala UI"/>
              </a:rPr>
              <a:t>(उ.प्र.)</a:t>
            </a:r>
            <a:endParaRPr sz="2200">
              <a:latin typeface="Nirmala UI"/>
              <a:cs typeface="Nirmala UI"/>
            </a:endParaRPr>
          </a:p>
          <a:p>
            <a:pPr marL="114300">
              <a:lnSpc>
                <a:spcPct val="100000"/>
              </a:lnSpc>
            </a:pP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Indira</a:t>
            </a:r>
            <a:r>
              <a:rPr sz="2200" u="sng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Gandhi</a:t>
            </a:r>
            <a:r>
              <a:rPr sz="2200" u="sng" spc="-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Government</a:t>
            </a:r>
            <a:r>
              <a:rPr sz="2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1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P.</a:t>
            </a:r>
            <a:r>
              <a:rPr sz="2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G.</a:t>
            </a:r>
            <a:r>
              <a:rPr sz="22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College</a:t>
            </a:r>
            <a:r>
              <a:rPr sz="2200" u="sng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(U.P.)</a:t>
            </a:r>
            <a:r>
              <a:rPr sz="2200" u="sng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(Accredited</a:t>
            </a:r>
            <a:r>
              <a:rPr sz="22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By</a:t>
            </a:r>
            <a:r>
              <a:rPr sz="2200" u="sng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NAAC)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5287" y="4167369"/>
            <a:ext cx="6734175" cy="143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65"/>
              </a:lnSpc>
              <a:spcBef>
                <a:spcPts val="100"/>
              </a:spcBef>
            </a:pPr>
            <a:r>
              <a:rPr sz="5600" b="1" spc="10" dirty="0">
                <a:solidFill>
                  <a:srgbClr val="00AF50"/>
                </a:solidFill>
                <a:latin typeface="Calibri"/>
                <a:cs typeface="Calibri"/>
              </a:rPr>
              <a:t>D</a:t>
            </a:r>
            <a:r>
              <a:rPr sz="5600" b="1" spc="-484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5600" b="1" spc="15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r>
              <a:rPr sz="5600" spc="-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5600" b="1" dirty="0">
                <a:solidFill>
                  <a:srgbClr val="00AF50"/>
                </a:solidFill>
                <a:latin typeface="Calibri"/>
                <a:cs typeface="Calibri"/>
              </a:rPr>
              <a:t>Vishnu</a:t>
            </a:r>
            <a:r>
              <a:rPr sz="5600" spc="-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5600" b="1" spc="-10" dirty="0">
                <a:solidFill>
                  <a:srgbClr val="00AF50"/>
                </a:solidFill>
                <a:latin typeface="Calibri"/>
                <a:cs typeface="Calibri"/>
              </a:rPr>
              <a:t>Mishra</a:t>
            </a:r>
            <a:endParaRPr sz="5600">
              <a:latin typeface="Calibri"/>
              <a:cs typeface="Calibri"/>
            </a:endParaRPr>
          </a:p>
          <a:p>
            <a:pPr algn="ctr">
              <a:lnSpc>
                <a:spcPts val="4965"/>
              </a:lnSpc>
            </a:pPr>
            <a:r>
              <a:rPr sz="4600" b="1" spc="-10" dirty="0">
                <a:solidFill>
                  <a:srgbClr val="00AF50"/>
                </a:solidFill>
                <a:latin typeface="Calibri"/>
                <a:cs typeface="Calibri"/>
              </a:rPr>
              <a:t>(Principal</a:t>
            </a:r>
            <a:r>
              <a:rPr sz="4600" spc="-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4600" b="1"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z="4600" spc="-1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4600" b="1" spc="-20" dirty="0">
                <a:solidFill>
                  <a:srgbClr val="00AF50"/>
                </a:solidFill>
                <a:latin typeface="Calibri"/>
                <a:cs typeface="Calibri"/>
              </a:rPr>
              <a:t>Associate</a:t>
            </a:r>
            <a:r>
              <a:rPr sz="4600" spc="-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4600" b="1" spc="-10" dirty="0">
                <a:solidFill>
                  <a:srgbClr val="00AF50"/>
                </a:solidFill>
                <a:latin typeface="Calibri"/>
                <a:cs typeface="Calibri"/>
              </a:rPr>
              <a:t>Prof.)</a:t>
            </a:r>
            <a:endParaRPr sz="4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Bildschirmpräsentation (4:3)</PresentationFormat>
  <Paragraphs>5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Calibri</vt:lpstr>
      <vt:lpstr>Nirmala UI</vt:lpstr>
      <vt:lpstr>Times New Roman</vt:lpstr>
      <vt:lpstr>Office Theme</vt:lpstr>
      <vt:lpstr>Sports Injuries and Physiotherapy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Online2PDF.com</dc:creator>
  <cp:lastModifiedBy>Online2PDF.com</cp:lastModifiedBy>
  <cp:revision>1</cp:revision>
  <dcterms:created xsi:type="dcterms:W3CDTF">2026-02-14T20:39:35Z</dcterms:created>
  <dcterms:modified xsi:type="dcterms:W3CDTF">2026-02-14T20:39:38Z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2026-02-14T00:00:00Z</vt:filetime>
  </property>
  <property fmtid="{D5CDD505-2E9C-101B-9397-08002B2CF9AE}" pid="3" name="LastSaved">
    <vt:filetime>2026-02-14T00:00:00Z</vt:filetime>
  </property>
</Properties>
</file>