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14-Feb-26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14-Feb-26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14-Feb-26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14-Feb-26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14-Feb-26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14-Feb-26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14-Feb-26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14-Feb-26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14-Feb-26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14-Feb-26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14-Feb-26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14-Feb-26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ggpgcbgmu.ac.in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Rehabilitation And Sports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i-IN" sz="2400" b="1" dirty="0" smtClean="0">
                <a:solidFill>
                  <a:srgbClr val="7030A0"/>
                </a:solidFill>
                <a:hlinkClick r:id="rId2"/>
              </a:rPr>
              <a:t>इंदिरा गाँधी राजकीय स्नातकोत्तर महाविद्यालय, बांगरमऊ, उन्नाव (उ.प्र.) </a:t>
            </a:r>
            <a:endParaRPr lang="en-US" sz="2400" b="1" dirty="0" smtClean="0">
              <a:solidFill>
                <a:srgbClr val="7030A0"/>
              </a:solidFill>
              <a:hlinkClick r:id="rId2"/>
            </a:endParaRPr>
          </a:p>
          <a:p>
            <a:pPr algn="ctr">
              <a:buNone/>
            </a:pPr>
            <a:r>
              <a:rPr lang="en-US" sz="2400" b="1" dirty="0" err="1" smtClean="0">
                <a:solidFill>
                  <a:srgbClr val="7030A0"/>
                </a:solidFill>
                <a:hlinkClick r:id="rId2"/>
              </a:rPr>
              <a:t>Indira</a:t>
            </a:r>
            <a:r>
              <a:rPr lang="en-US" sz="2400" b="1" dirty="0" smtClean="0">
                <a:solidFill>
                  <a:srgbClr val="7030A0"/>
                </a:solidFill>
                <a:hlinkClick r:id="rId2"/>
              </a:rPr>
              <a:t> Gandhi Government P. G. College (U.P.) (Accredited By NAAC)</a:t>
            </a:r>
          </a:p>
          <a:p>
            <a:pPr algn="ctr">
              <a:buNone/>
            </a:pPr>
            <a:r>
              <a:rPr lang="en-US" sz="5400" b="1" dirty="0" smtClean="0">
                <a:solidFill>
                  <a:srgbClr val="00B050"/>
                </a:solidFill>
              </a:rPr>
              <a:t>Dr</a:t>
            </a:r>
            <a:r>
              <a:rPr lang="en-US" sz="5400" b="1" dirty="0" smtClean="0">
                <a:solidFill>
                  <a:srgbClr val="00B050"/>
                </a:solidFill>
              </a:rPr>
              <a:t>. Vishnu </a:t>
            </a:r>
            <a:r>
              <a:rPr lang="en-US" sz="5400" b="1" dirty="0" err="1" smtClean="0">
                <a:solidFill>
                  <a:srgbClr val="00B050"/>
                </a:solidFill>
              </a:rPr>
              <a:t>Mishra</a:t>
            </a:r>
            <a:r>
              <a:rPr lang="en-US" sz="5400" b="1" dirty="0" smtClean="0">
                <a:solidFill>
                  <a:srgbClr val="00B050"/>
                </a:solidFill>
              </a:rPr>
              <a:t> </a:t>
            </a:r>
          </a:p>
          <a:p>
            <a:pPr algn="ctr">
              <a:buNone/>
            </a:pPr>
            <a:r>
              <a:rPr lang="en-US" sz="4400" b="1" dirty="0" smtClean="0">
                <a:solidFill>
                  <a:srgbClr val="00B050"/>
                </a:solidFill>
              </a:rPr>
              <a:t>(Principal &amp; Associate Prof.)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Rehabilitation-technique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Rehabilitation-technique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Rehabilitation-technique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Rehabilitation-technique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Rehabilitation-technique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Rehabilitation-technique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Rehabilitation-technique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Rehabilitation-technique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Rehabilitation-technique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Rehabilitation-technique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-Rehabilitation-technique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Rehabilitation-technique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1845"/>
            <a:ext cx="8229600" cy="1814733"/>
          </a:xfrm>
        </p:spPr>
        <p:txBody>
          <a:bodyPr>
            <a:noAutofit/>
          </a:bodyPr>
          <a:lstStyle/>
          <a:p>
            <a:r>
              <a:rPr lang="en-US" sz="13800" b="1" dirty="0" smtClean="0">
                <a:solidFill>
                  <a:srgbClr val="FF0000"/>
                </a:solidFill>
              </a:rPr>
              <a:t>Thank You!</a:t>
            </a:r>
            <a:endParaRPr lang="en-US" sz="13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Rehabilitation-technique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Rehabilitation-technique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Rehabilitation-technique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Rehabilitation-technique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Rehabilitation-technique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Rehabilitation-technique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Rehabilitation-technique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44</Words>
  <Application>Microsoft Office PowerPoint</Application>
  <PresentationFormat>On-screen Show (4:3)</PresentationFormat>
  <Paragraphs>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Rehabilitation And Sports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Thank You!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Rehabilitation And Sports</dc:title>
  <dc:creator>hariom</dc:creator>
  <dc:description>generated using python-pptx</dc:description>
  <cp:lastModifiedBy>hariom</cp:lastModifiedBy>
  <cp:revision>2</cp:revision>
  <dcterms:created xsi:type="dcterms:W3CDTF">2013-01-27T09:14:16Z</dcterms:created>
  <dcterms:modified xsi:type="dcterms:W3CDTF">2026-02-14T17:08:05Z</dcterms:modified>
</cp:coreProperties>
</file>