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/>
          <a:lstStyle/>
          <a:p>
            <a:r>
              <a:rPr lang="en-US" dirty="0" smtClean="0"/>
              <a:t>E-Content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4480" y="1814731"/>
            <a:ext cx="6400800" cy="3629465"/>
          </a:xfrm>
        </p:spPr>
        <p:txBody>
          <a:bodyPr>
            <a:normAutofit fontScale="92500" lnSpcReduction="20000"/>
          </a:bodyPr>
          <a:lstStyle/>
          <a:p>
            <a:endParaRPr lang="en-US" sz="4400" b="1" dirty="0" smtClean="0">
              <a:solidFill>
                <a:srgbClr val="FF0000"/>
              </a:solidFill>
            </a:endParaRPr>
          </a:p>
          <a:p>
            <a:r>
              <a:rPr lang="en-US" sz="6000" b="1" dirty="0" smtClean="0">
                <a:solidFill>
                  <a:srgbClr val="FF0000"/>
                </a:solidFill>
              </a:rPr>
              <a:t>Inventory Management</a:t>
            </a:r>
          </a:p>
          <a:p>
            <a:r>
              <a:rPr lang="en-US" sz="6000" b="1" dirty="0" err="1" smtClean="0">
                <a:solidFill>
                  <a:srgbClr val="FF0000"/>
                </a:solidFill>
              </a:rPr>
              <a:t>Sem</a:t>
            </a:r>
            <a:r>
              <a:rPr lang="en-US" sz="6000" b="1" dirty="0" smtClean="0">
                <a:solidFill>
                  <a:srgbClr val="FF0000"/>
                </a:solidFill>
              </a:rPr>
              <a:t>-III</a:t>
            </a:r>
          </a:p>
          <a:p>
            <a:r>
              <a:rPr lang="en-US" sz="4400" b="1" dirty="0" smtClean="0">
                <a:solidFill>
                  <a:schemeClr val="bg1">
                    <a:lumMod val="50000"/>
                  </a:schemeClr>
                </a:solidFill>
              </a:rPr>
              <a:t>Dr. Hariom </a:t>
            </a:r>
            <a:r>
              <a:rPr lang="en-US" sz="4400" b="1" dirty="0" err="1" smtClean="0">
                <a:solidFill>
                  <a:schemeClr val="bg1">
                    <a:lumMod val="50000"/>
                  </a:schemeClr>
                </a:solidFill>
              </a:rPr>
              <a:t>Divakar</a:t>
            </a:r>
            <a:endParaRPr lang="en-US" sz="44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9-INVENTORY-MANAGEMENT-1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-INVENTORY-MANAGEMENT-1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1-INVENTORY-MANAGEMENT-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2-INVENTORY-MANAGEMENT-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3-INVENTORY-MANAGEMENT-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4-INVENTORY-MANAGEMENT-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5-INVENTORY-MANAGEMENT-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6-INVENTORY-MANAGEMENT-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7-INVENTORY-MANAGEMENT-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8-INVENTORY-MANAGEMENT-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</Words>
  <Application>Microsoft Office PowerPoint</Application>
  <PresentationFormat>On-screen Show (4:3)</PresentationFormat>
  <Paragraphs>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E-Content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E-Content</dc:title>
  <dc:creator>hariom</dc:creator>
  <dc:description>generated using python-pptx</dc:description>
  <cp:lastModifiedBy>hariom</cp:lastModifiedBy>
  <cp:revision>2</cp:revision>
  <dcterms:created xsi:type="dcterms:W3CDTF">2013-01-27T09:14:16Z</dcterms:created>
  <dcterms:modified xsi:type="dcterms:W3CDTF">2026-01-18T07:38:28Z</dcterms:modified>
</cp:coreProperties>
</file>