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8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2A048A-67B6-4431-A1F2-02B6D6FCE86D}" type="datetimeFigureOut">
              <a:rPr lang="en-US" smtClean="0"/>
              <a:t>18-Jan-26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7D687-2FB3-49CA-9367-0B2E256C66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 Content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7D687-2FB3-49CA-9367-0B2E256C66C8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18-Jan-26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29994"/>
            <a:ext cx="7772400" cy="1470025"/>
          </a:xfrm>
        </p:spPr>
        <p:txBody>
          <a:bodyPr/>
          <a:lstStyle/>
          <a:p>
            <a:r>
              <a:rPr lang="en-US" dirty="0" smtClean="0"/>
              <a:t>E-Content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16591"/>
            <a:ext cx="6400800" cy="1752600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latin typeface="Algerian" pitchFamily="82" charset="0"/>
              </a:rPr>
              <a:t>Fundamentals of Marketing </a:t>
            </a:r>
          </a:p>
          <a:p>
            <a:r>
              <a:rPr lang="en-US" sz="4400" b="1" dirty="0" err="1" smtClean="0">
                <a:latin typeface="Algerian" pitchFamily="82" charset="0"/>
              </a:rPr>
              <a:t>Sem</a:t>
            </a:r>
            <a:r>
              <a:rPr lang="en-US" sz="4400" b="1" dirty="0" smtClean="0">
                <a:latin typeface="Algerian" pitchFamily="82" charset="0"/>
              </a:rPr>
              <a:t>- IV</a:t>
            </a:r>
          </a:p>
          <a:p>
            <a:r>
              <a:rPr lang="en-US" sz="4400" b="1" dirty="0" smtClean="0">
                <a:latin typeface="Algerian" pitchFamily="82" charset="0"/>
              </a:rPr>
              <a:t> </a:t>
            </a:r>
            <a:r>
              <a:rPr lang="en-US" sz="1800" b="1" dirty="0" smtClean="0">
                <a:latin typeface="Algerian" pitchFamily="82" charset="0"/>
              </a:rPr>
              <a:t>Dr. Hariom </a:t>
            </a:r>
            <a:r>
              <a:rPr lang="en-US" sz="1800" b="1" dirty="0" err="1" smtClean="0">
                <a:latin typeface="Algerian" pitchFamily="82" charset="0"/>
              </a:rPr>
              <a:t>Divakar</a:t>
            </a:r>
            <a:endParaRPr lang="en-US" sz="4400" b="1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Fundamentals-of-marketing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Fundamentals-of-marketing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-Fundamentals-of-marketing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-Fundamentals-of-marketing-1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-Fundamentals-of-marketing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4-Fundamentals-of-marketing-1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-Fundamentals-of-marketing-1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6-Fundamentals-of-marketing-1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7-Fundamentals-of-marketing-1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8-Fundamentals-of-marketing-1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1-Fundamentals-of-marketing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9-Fundamentals-of-marketing-2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-Fundamentals-of-marketing-2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1-Fundamentals-of-marketing-2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2-Fundamentals-of-marketing-2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3-Fundamentals-of-marketing-2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4-Fundamentals-of-marketing-2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5-Fundamentals-of-marketing-2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-Fundamentals-of-marketing-2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-Fundamentals-of-marketing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-Fundamentals-of-marketing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Fundamentals-of-marketing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Fundamentals-of-marketing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Fundamentals-of-marketing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Fundamentals-of-marketing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Fundamentals-of-marketing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</Words>
  <Application>Microsoft Office PowerPoint</Application>
  <PresentationFormat>On-screen Show (4:3)</PresentationFormat>
  <Paragraphs>6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E-Content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E-Content</dc:title>
  <dc:creator>hariom</dc:creator>
  <dc:description>generated using python-pptx</dc:description>
  <cp:lastModifiedBy>hariom</cp:lastModifiedBy>
  <cp:revision>2</cp:revision>
  <dcterms:created xsi:type="dcterms:W3CDTF">2013-01-27T09:14:16Z</dcterms:created>
  <dcterms:modified xsi:type="dcterms:W3CDTF">2026-01-18T06:47:25Z</dcterms:modified>
</cp:coreProperties>
</file>