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E-Content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07101"/>
            <a:ext cx="6400800" cy="3137095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AR JULIAN" pitchFamily="2" charset="0"/>
              </a:rPr>
              <a:t>Digital Marketing </a:t>
            </a:r>
          </a:p>
          <a:p>
            <a:r>
              <a:rPr lang="en-US" sz="4800" dirty="0" err="1" smtClean="0">
                <a:solidFill>
                  <a:srgbClr val="FF0000"/>
                </a:solidFill>
                <a:latin typeface="AR JULIAN" pitchFamily="2" charset="0"/>
              </a:rPr>
              <a:t>Sem</a:t>
            </a:r>
            <a:r>
              <a:rPr lang="en-US" sz="4800" dirty="0" smtClean="0">
                <a:solidFill>
                  <a:srgbClr val="FF0000"/>
                </a:solidFill>
                <a:latin typeface="AR JULIAN" pitchFamily="2" charset="0"/>
              </a:rPr>
              <a:t>-IV</a:t>
            </a:r>
          </a:p>
          <a:p>
            <a:r>
              <a:rPr lang="en-US" sz="4800" dirty="0" smtClean="0">
                <a:solidFill>
                  <a:srgbClr val="FF0000"/>
                </a:solidFill>
                <a:latin typeface="AR JULIAN" pitchFamily="2" charset="0"/>
              </a:rPr>
              <a:t>Dr. Hariom </a:t>
            </a:r>
            <a:r>
              <a:rPr lang="en-US" sz="4800" dirty="0" err="1" smtClean="0">
                <a:solidFill>
                  <a:srgbClr val="FF0000"/>
                </a:solidFill>
                <a:latin typeface="AR JULIAN" pitchFamily="2" charset="0"/>
              </a:rPr>
              <a:t>Divakar</a:t>
            </a:r>
            <a:endParaRPr lang="en-US" sz="4800" dirty="0">
              <a:solidFill>
                <a:srgbClr val="FF0000"/>
              </a:solidFill>
              <a:latin typeface="AR JULIAN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Digital-Marketing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Digital-Marketing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Digital-Marketing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Digital-Marketing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Digital-Marketing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Digital-Marketing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Digital-Marketing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Digital-Marketing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Digital-Marketing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Digital-Marketing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On-screen Show (4:3)</PresentationFormat>
  <Paragraphs>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E-Content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E-Content</dc:title>
  <dc:creator>hariom</dc:creator>
  <dc:description>generated using python-pptx</dc:description>
  <cp:lastModifiedBy>hariom</cp:lastModifiedBy>
  <cp:revision>2</cp:revision>
  <dcterms:created xsi:type="dcterms:W3CDTF">2013-01-27T09:14:16Z</dcterms:created>
  <dcterms:modified xsi:type="dcterms:W3CDTF">2026-01-18T06:59:49Z</dcterms:modified>
</cp:coreProperties>
</file>