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73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18-Jan-26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18-Jan-26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18-Jan-26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18-Jan-26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18-Jan-26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18-Jan-26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18-Jan-26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18-Jan-26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18-Jan-26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18-Jan-26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18-Jan-26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pPr/>
              <a:t>18-Jan-26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60400"/>
            <a:ext cx="7772400" cy="1470025"/>
          </a:xfrm>
        </p:spPr>
        <p:txBody>
          <a:bodyPr/>
          <a:lstStyle/>
          <a:p>
            <a:r>
              <a:rPr lang="en-US" b="1" dirty="0" smtClean="0">
                <a:latin typeface="Algerian" pitchFamily="82" charset="0"/>
              </a:rPr>
              <a:t>E- Content</a:t>
            </a:r>
            <a:endParaRPr lang="en-US" b="1" dirty="0">
              <a:latin typeface="Algerian" pitchFamily="82" charset="0"/>
            </a:endParaRP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1371600" y="2133599"/>
            <a:ext cx="6400800" cy="3873305"/>
          </a:xfrm>
        </p:spPr>
        <p:txBody>
          <a:bodyPr>
            <a:normAutofit/>
          </a:bodyPr>
          <a:lstStyle/>
          <a:p>
            <a:r>
              <a:rPr lang="en-US" sz="6600" b="1" dirty="0" smtClean="0">
                <a:latin typeface="AR JULIAN" pitchFamily="2" charset="0"/>
              </a:rPr>
              <a:t>Digital Marketing </a:t>
            </a:r>
          </a:p>
          <a:p>
            <a:r>
              <a:rPr lang="en-US" b="1" dirty="0" smtClean="0">
                <a:latin typeface="AR JULIAN" pitchFamily="2" charset="0"/>
              </a:rPr>
              <a:t>An Introduction</a:t>
            </a:r>
          </a:p>
          <a:p>
            <a:r>
              <a:rPr lang="en-US" sz="4400" b="1" dirty="0" smtClean="0">
                <a:latin typeface="AR JULIAN" pitchFamily="2" charset="0"/>
              </a:rPr>
              <a:t>Dr. Hariom </a:t>
            </a:r>
            <a:r>
              <a:rPr lang="en-US" sz="4400" b="1" dirty="0" err="1" smtClean="0">
                <a:latin typeface="AR JULIAN" pitchFamily="2" charset="0"/>
              </a:rPr>
              <a:t>Divakar</a:t>
            </a:r>
            <a:endParaRPr lang="en-US" sz="4400" b="1" dirty="0">
              <a:latin typeface="AR JULIAN" pitchFamily="2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0-Digital-Marketing-Services-Digitas-Media-Management-10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54964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1-Digital-Marketing-Services-Digitas-Media-Management-11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54964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2-Digital-Marketing-Services-Digitas-Media-Management-12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54964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3-Digital-Marketing-Services-Digitas-Media-Management-13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54964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4-Digital-Marketing-Services-Digitas-Media-Management-14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54964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5-Digital-Marketing-Services-Digitas-Media-Management-15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54964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6-Digital-Marketing-Services-Digitas-Media-Management-16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54964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7-Digital-Marketing-Services-Digitas-Media-Management-17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54964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02-Digital-Marketing-Services-Digitas-Media-Management-2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54964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03-Digital-Marketing-Services-Digitas-Media-Management-3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54964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04-Digital-Marketing-Services-Digitas-Media-Management-4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54964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05-Digital-Marketing-Services-Digitas-Media-Management-5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54964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06-Digital-Marketing-Services-Digitas-Media-Management-6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54964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07-Digital-Marketing-Services-Digitas-Media-Management-7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54964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08-Digital-Marketing-Services-Digitas-Media-Management-8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54964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09-Digital-Marketing-Services-Digitas-Media-Management-9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54964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10</Words>
  <Application>Microsoft Office PowerPoint</Application>
  <PresentationFormat>On-screen Show (4:3)</PresentationFormat>
  <Paragraphs>4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E- Content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</vt:vector>
  </TitlesOfParts>
  <LinksUpToDate>false</LinksUpToDate>
  <SharedDoc>false</SharedDoc>
  <HyperlinkBase/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E- Content</dc:title>
  <dc:creator>hariom</dc:creator>
  <dc:description>generated using python-pptx</dc:description>
  <cp:lastModifiedBy>hariom</cp:lastModifiedBy>
  <cp:revision>2</cp:revision>
  <dcterms:created xsi:type="dcterms:W3CDTF">2013-01-27T09:14:16Z</dcterms:created>
  <dcterms:modified xsi:type="dcterms:W3CDTF">2026-01-18T06:55:38Z</dcterms:modified>
</cp:coreProperties>
</file>