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1692"/>
            <a:ext cx="7772400" cy="1470025"/>
          </a:xfrm>
        </p:spPr>
        <p:txBody>
          <a:bodyPr/>
          <a:lstStyle/>
          <a:p>
            <a:r>
              <a:rPr lang="en-US" dirty="0" smtClean="0"/>
              <a:t>E- Content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1717"/>
            <a:ext cx="6400800" cy="17526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Computerised</a:t>
            </a:r>
            <a:r>
              <a:rPr lang="en-US" sz="5400" dirty="0" smtClean="0">
                <a:solidFill>
                  <a:srgbClr val="FF0000"/>
                </a:solidFill>
              </a:rPr>
              <a:t> Accounting</a:t>
            </a:r>
          </a:p>
          <a:p>
            <a:r>
              <a:rPr lang="en-US" sz="5400" dirty="0" err="1" smtClean="0">
                <a:solidFill>
                  <a:srgbClr val="FF0000"/>
                </a:solidFill>
              </a:rPr>
              <a:t>Sem</a:t>
            </a:r>
            <a:r>
              <a:rPr lang="en-US" sz="5400" dirty="0" smtClean="0">
                <a:solidFill>
                  <a:srgbClr val="FF0000"/>
                </a:solidFill>
              </a:rPr>
              <a:t>- II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Computerised-Accounting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Computerised-Accounting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Computerised-Accounting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Computerised-Accounting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Computerised-Accounting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Computerised-Accounting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Computerised-Accounting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Computerised-Accounting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Computerised-Accounting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Computerised-Accounting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Computerised-Accounting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Computerised-Accounting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Computerised-Accounting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Computerised-Accounting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Computerised-Accounting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Computerised-Accounting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Computerised-Accounting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Computerised-Accounting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Computerised-Accounting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Computerised-Accounting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Computerised-Accounting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Computerised-Accounting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E- Content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 Content </dc:title>
  <dc:subject/>
  <dc:creator/>
  <cp:keywords/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2026-01-18T07:53:00Z</dcterms:modified>
  <cp:category/>
</cp:coreProperties>
</file>